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QUERO SER COMO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QUERO SER COMO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Grande desejo sinto em mim: </a:t>
            </a:r>
          </a:p>
          <a:p>
            <a:r>
              <a:rPr lang="pt-BR" dirty="0"/>
              <a:t>Quero ser como Cristo. </a:t>
            </a:r>
          </a:p>
          <a:p>
            <a:r>
              <a:rPr lang="pt-BR" dirty="0"/>
              <a:t>Ferventemente quero, sim, </a:t>
            </a:r>
          </a:p>
          <a:p>
            <a:r>
              <a:rPr lang="pt-BR" dirty="0"/>
              <a:t>Ser sempre como Cristo,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QUERO SER COMO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Sua beleza transparecer </a:t>
            </a:r>
          </a:p>
          <a:p>
            <a:r>
              <a:rPr lang="pt-BR" dirty="0"/>
              <a:t>E </a:t>
            </a:r>
            <a:r>
              <a:rPr lang="pt-BR" dirty="0" err="1"/>
              <a:t>revelá-lO</a:t>
            </a:r>
            <a:r>
              <a:rPr lang="pt-BR" dirty="0"/>
              <a:t> em meu viver. </a:t>
            </a:r>
          </a:p>
          <a:p>
            <a:r>
              <a:rPr lang="pt-BR" dirty="0"/>
              <a:t>E, transformado o meu ser, </a:t>
            </a:r>
          </a:p>
          <a:p>
            <a:r>
              <a:rPr lang="pt-BR" dirty="0"/>
              <a:t>Quero ser como Cristo.</a:t>
            </a:r>
          </a:p>
        </p:txBody>
      </p:sp>
    </p:spTree>
    <p:extLst>
      <p:ext uri="{BB962C8B-B14F-4D97-AF65-F5344CB8AC3E}">
        <p14:creationId xmlns:p14="http://schemas.microsoft.com/office/powerpoint/2010/main" val="3057500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QUERO SER COMO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C3B570-58B2-421A-BB41-F50E80DC3C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Servo fiel foi meu Senhor.</a:t>
            </a:r>
          </a:p>
          <a:p>
            <a:r>
              <a:rPr lang="pt-BR" dirty="0"/>
              <a:t>Quero ser como Cristo. </a:t>
            </a:r>
          </a:p>
          <a:p>
            <a:r>
              <a:rPr lang="pt-BR" dirty="0"/>
              <a:t>Que ministério de amor! </a:t>
            </a:r>
          </a:p>
          <a:p>
            <a:r>
              <a:rPr lang="pt-BR" dirty="0"/>
              <a:t>Quero ser como Cristo. </a:t>
            </a:r>
          </a:p>
        </p:txBody>
      </p:sp>
    </p:spTree>
    <p:extLst>
      <p:ext uri="{BB962C8B-B14F-4D97-AF65-F5344CB8AC3E}">
        <p14:creationId xmlns:p14="http://schemas.microsoft.com/office/powerpoint/2010/main" val="2030674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QUERO SER COMO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8D88A3-FFF1-4D43-A1D0-4398EC5191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quebrantado consolou;</a:t>
            </a:r>
          </a:p>
          <a:p>
            <a:r>
              <a:rPr lang="pt-BR" dirty="0"/>
              <a:t>O desgarrado encontrou;</a:t>
            </a:r>
          </a:p>
          <a:p>
            <a:r>
              <a:rPr lang="pt-BR" dirty="0"/>
              <a:t>O pecador, Jesus salvou; </a:t>
            </a:r>
          </a:p>
          <a:p>
            <a:r>
              <a:rPr lang="pt-BR" dirty="0"/>
              <a:t>Quero ser como Cristo.</a:t>
            </a:r>
          </a:p>
        </p:txBody>
      </p:sp>
    </p:spTree>
    <p:extLst>
      <p:ext uri="{BB962C8B-B14F-4D97-AF65-F5344CB8AC3E}">
        <p14:creationId xmlns:p14="http://schemas.microsoft.com/office/powerpoint/2010/main" val="82875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QUERO SER COMO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Puro e santo é Jesus; </a:t>
            </a:r>
          </a:p>
          <a:p>
            <a:r>
              <a:rPr lang="pt-BR" dirty="0"/>
              <a:t>Quero ser como Cristo. </a:t>
            </a:r>
          </a:p>
          <a:p>
            <a:r>
              <a:rPr lang="pt-BR" dirty="0"/>
              <a:t>Em sendas retas me conduz, </a:t>
            </a:r>
          </a:p>
          <a:p>
            <a:r>
              <a:rPr lang="pt-BR" dirty="0"/>
              <a:t>Meu precioso Cristo. </a:t>
            </a:r>
          </a:p>
        </p:txBody>
      </p:sp>
    </p:spTree>
    <p:extLst>
      <p:ext uri="{BB962C8B-B14F-4D97-AF65-F5344CB8AC3E}">
        <p14:creationId xmlns:p14="http://schemas.microsoft.com/office/powerpoint/2010/main" val="4267068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QUERO SER COMO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Que grande amor Jesus mostrou, </a:t>
            </a:r>
          </a:p>
          <a:p>
            <a:r>
              <a:rPr lang="pt-BR" dirty="0"/>
              <a:t>Graça infinda revelou, </a:t>
            </a:r>
          </a:p>
          <a:p>
            <a:r>
              <a:rPr lang="pt-BR" dirty="0"/>
              <a:t>Quando, na cruz, Se entregou; </a:t>
            </a:r>
          </a:p>
          <a:p>
            <a:r>
              <a:rPr lang="pt-BR" dirty="0"/>
              <a:t>Quero ser como Cristo.</a:t>
            </a:r>
          </a:p>
        </p:txBody>
      </p:sp>
    </p:spTree>
    <p:extLst>
      <p:ext uri="{BB962C8B-B14F-4D97-AF65-F5344CB8AC3E}">
        <p14:creationId xmlns:p14="http://schemas.microsoft.com/office/powerpoint/2010/main" val="2647508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161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QUERO SER COMO CRISTO</vt:lpstr>
      <vt:lpstr>QUERO SER COMO CRISTO</vt:lpstr>
      <vt:lpstr>QUERO SER COMO CRISTO</vt:lpstr>
      <vt:lpstr>QUERO SER COMO CRISTO</vt:lpstr>
      <vt:lpstr>QUERO SER COMO CRISTO</vt:lpstr>
      <vt:lpstr>QUERO SER COMO CRISTO</vt:lpstr>
      <vt:lpstr>QUERO SER COMO CRISTO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2019-06-12T22:34:00Z</dcterms:modified>
</cp:coreProperties>
</file>